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9" r:id="rId8"/>
    <p:sldId id="261" r:id="rId9"/>
    <p:sldId id="262" r:id="rId10"/>
    <p:sldId id="270" r:id="rId11"/>
    <p:sldId id="263" r:id="rId12"/>
    <p:sldId id="264" r:id="rId13"/>
    <p:sldId id="265" r:id="rId14"/>
    <p:sldId id="272" r:id="rId15"/>
    <p:sldId id="266" r:id="rId16"/>
    <p:sldId id="267"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10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0C90B-3AB5-3D57-6C08-A6D7109AA4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8F44A4-EC98-7063-58A7-972872B87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24165E-94A6-C37D-F03F-FDA59F0927B6}"/>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8BE2F434-6694-1812-889B-8538B51CE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A3EEB-7428-DE9E-BF09-E1CD7946B2D0}"/>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371140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7D474-E42F-EF20-3F45-89AEF6BB0C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FC3091-F229-91A4-019A-48C8951E02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5FC74-2301-19ED-5559-0FC6078456AB}"/>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ED60C21F-BA71-B1E0-E1A3-2EB5993465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0EFDED-2441-E407-9DE2-D7299E01EE59}"/>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2313369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2BF084-42EA-4AD9-BF4E-EF15964428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A028B0-9A32-B4D7-8E4F-3C8FCB10AE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FCD62C-3AE9-E41A-181B-5F55494D55F1}"/>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F35C3CC2-98B6-7186-4ECF-B0E57E03D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7FD7A-FFF4-392F-3BF4-17F4F6997EBD}"/>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4158326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37699-61EE-8071-EF5E-65A457F1F3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D2CBC-B932-358B-3182-180D2DA8D4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316BF-4806-1B7F-7D52-DEAB72060099}"/>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F0974570-898C-92D7-7418-87FEF9998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ECCF72-FEF5-B690-1D53-51EBD7190F09}"/>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241296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9A52D-FE22-B449-B93C-7CCEDDB8A4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2DF34E-DFFF-8388-3CB9-A7438A373E5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374FFB-C415-3D37-BA9F-E068BFD58EEC}"/>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CC5EF825-EEA9-C8CE-F93B-3ADA32C97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CF9FD-8F8C-167C-80C4-D1F44AEAAF4C}"/>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4003189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55127-1354-40E6-5431-96AA9BFB2F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444CA7-B62D-162B-86C9-9A5C4309C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29E37A-0FD7-D7A9-7534-734E664CCD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E5460B-5C74-A13A-CC12-FBFF244EF9C1}"/>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6" name="Footer Placeholder 5">
            <a:extLst>
              <a:ext uri="{FF2B5EF4-FFF2-40B4-BE49-F238E27FC236}">
                <a16:creationId xmlns:a16="http://schemas.microsoft.com/office/drawing/2014/main" id="{AFEC0713-3424-E048-6119-BD15C040A9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A19005-06D6-105A-3065-BC854A9228F8}"/>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172383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691B-3451-33E8-D397-04FCB9D4C3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903D90-59EF-DFD4-AAF0-3E6C422ADA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C865AD-274B-A28B-DAB3-F08CD2DB4D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0AF68-3817-72A7-9BB7-8DE18BAEB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8F8162-EE08-E2E8-1247-86D731171D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B346B1-F04B-625C-CBDF-90FD4F323949}"/>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8" name="Footer Placeholder 7">
            <a:extLst>
              <a:ext uri="{FF2B5EF4-FFF2-40B4-BE49-F238E27FC236}">
                <a16:creationId xmlns:a16="http://schemas.microsoft.com/office/drawing/2014/main" id="{F8DC95AC-B0F7-E9DD-D1A6-6633F79D60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023E7B-8A71-B532-D79E-40C0D0C3C424}"/>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1697998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AA80F-5CCF-092E-F936-744D90AAE1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9074CD-9B43-57A2-17F9-22CA1CCD76F8}"/>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4" name="Footer Placeholder 3">
            <a:extLst>
              <a:ext uri="{FF2B5EF4-FFF2-40B4-BE49-F238E27FC236}">
                <a16:creationId xmlns:a16="http://schemas.microsoft.com/office/drawing/2014/main" id="{B78C923B-61D4-744F-9913-3AC4A06E96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450116-16F1-0A6D-296F-1DAD38AACC67}"/>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1749535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4EDD43-6144-9C73-D4A3-9407C2D40250}"/>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3" name="Footer Placeholder 2">
            <a:extLst>
              <a:ext uri="{FF2B5EF4-FFF2-40B4-BE49-F238E27FC236}">
                <a16:creationId xmlns:a16="http://schemas.microsoft.com/office/drawing/2014/main" id="{A70119EA-CBD3-A992-D711-F6EC5805FF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15B688-5F7F-7EB9-5162-9F962DC03328}"/>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2392441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35D1-7F63-A6FB-1846-FC62AF63E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F9664C-19A0-6DAF-F146-03DD655BB8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1593E8-9ACC-3086-A2F6-0D331F50AB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D6205-CB3A-3D26-FDF6-5F964A43DC0B}"/>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6" name="Footer Placeholder 5">
            <a:extLst>
              <a:ext uri="{FF2B5EF4-FFF2-40B4-BE49-F238E27FC236}">
                <a16:creationId xmlns:a16="http://schemas.microsoft.com/office/drawing/2014/main" id="{24D5B7E7-50E9-E8C9-398A-508401E6C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5C53D-192D-9029-F08A-847687B778F6}"/>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4029786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34CD5-BF29-13D2-8E39-FCA27DD25F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5D8946-FAAD-BE4D-D6C7-EC07349275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A55F57-85EE-519A-6D20-490318006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AF851-B9E5-651E-0C26-D8B317E5E926}"/>
              </a:ext>
            </a:extLst>
          </p:cNvPr>
          <p:cNvSpPr>
            <a:spLocks noGrp="1"/>
          </p:cNvSpPr>
          <p:nvPr>
            <p:ph type="dt" sz="half" idx="10"/>
          </p:nvPr>
        </p:nvSpPr>
        <p:spPr/>
        <p:txBody>
          <a:bodyPr/>
          <a:lstStyle/>
          <a:p>
            <a:fld id="{388CC573-5ADF-43A3-A9E7-3785AF39DAFA}" type="datetimeFigureOut">
              <a:rPr lang="en-US" smtClean="0"/>
              <a:t>3/27/2025</a:t>
            </a:fld>
            <a:endParaRPr lang="en-US"/>
          </a:p>
        </p:txBody>
      </p:sp>
      <p:sp>
        <p:nvSpPr>
          <p:cNvPr id="6" name="Footer Placeholder 5">
            <a:extLst>
              <a:ext uri="{FF2B5EF4-FFF2-40B4-BE49-F238E27FC236}">
                <a16:creationId xmlns:a16="http://schemas.microsoft.com/office/drawing/2014/main" id="{A337CB27-62E5-3796-E27D-E3D1110462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DE122-F846-8633-1CD6-DBDA75585174}"/>
              </a:ext>
            </a:extLst>
          </p:cNvPr>
          <p:cNvSpPr>
            <a:spLocks noGrp="1"/>
          </p:cNvSpPr>
          <p:nvPr>
            <p:ph type="sldNum" sz="quarter" idx="12"/>
          </p:nvPr>
        </p:nvSpPr>
        <p:spPr/>
        <p:txBody>
          <a:bodyPr/>
          <a:lstStyle/>
          <a:p>
            <a:fld id="{CB3D6351-8CA6-4D1A-A145-716BA70DDD84}" type="slidenum">
              <a:rPr lang="en-US" smtClean="0"/>
              <a:t>‹#›</a:t>
            </a:fld>
            <a:endParaRPr lang="en-US"/>
          </a:p>
        </p:txBody>
      </p:sp>
    </p:spTree>
    <p:extLst>
      <p:ext uri="{BB962C8B-B14F-4D97-AF65-F5344CB8AC3E}">
        <p14:creationId xmlns:p14="http://schemas.microsoft.com/office/powerpoint/2010/main" val="16902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E612B3-7BF4-7C2C-0298-0CC7712D5E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9E5AA1-A9EB-FCFA-4349-03F7751CF0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174524-9247-A717-DEDD-08A1A1C99F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8CC573-5ADF-43A3-A9E7-3785AF39DAFA}" type="datetimeFigureOut">
              <a:rPr lang="en-US" smtClean="0"/>
              <a:t>3/27/2025</a:t>
            </a:fld>
            <a:endParaRPr lang="en-US"/>
          </a:p>
        </p:txBody>
      </p:sp>
      <p:sp>
        <p:nvSpPr>
          <p:cNvPr id="5" name="Footer Placeholder 4">
            <a:extLst>
              <a:ext uri="{FF2B5EF4-FFF2-40B4-BE49-F238E27FC236}">
                <a16:creationId xmlns:a16="http://schemas.microsoft.com/office/drawing/2014/main" id="{399D182D-3FEE-29B8-E252-37E63FC90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904DE7B-D818-5CC1-7945-7D53C82259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3D6351-8CA6-4D1A-A145-716BA70DDD84}" type="slidenum">
              <a:rPr lang="en-US" smtClean="0"/>
              <a:t>‹#›</a:t>
            </a:fld>
            <a:endParaRPr lang="en-US"/>
          </a:p>
        </p:txBody>
      </p:sp>
    </p:spTree>
    <p:extLst>
      <p:ext uri="{BB962C8B-B14F-4D97-AF65-F5344CB8AC3E}">
        <p14:creationId xmlns:p14="http://schemas.microsoft.com/office/powerpoint/2010/main" val="288584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ephesians%201&amp;version=ESVUK#fen-ESVUK-29205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philippians%201&amp;version=ESVUK#fen-ESVUK-29352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DBDD4-21E2-7DCC-38D1-7A83F565C2C7}"/>
              </a:ext>
            </a:extLst>
          </p:cNvPr>
          <p:cNvSpPr>
            <a:spLocks noGrp="1"/>
          </p:cNvSpPr>
          <p:nvPr>
            <p:ph type="ctrTitle"/>
          </p:nvPr>
        </p:nvSpPr>
        <p:spPr>
          <a:solidFill>
            <a:schemeClr val="accent2"/>
          </a:solidFill>
        </p:spPr>
        <p:txBody>
          <a:bodyPr>
            <a:normAutofit/>
          </a:bodyPr>
          <a:lstStyle/>
          <a:p>
            <a:r>
              <a:rPr lang="en-US" sz="6600" b="1" dirty="0">
                <a:latin typeface="Comic Sans MS" panose="030F0702030302020204" pitchFamily="66" charset="0"/>
              </a:rPr>
              <a:t>Prayer – Paul prays for the saints</a:t>
            </a:r>
          </a:p>
        </p:txBody>
      </p:sp>
      <p:sp>
        <p:nvSpPr>
          <p:cNvPr id="3" name="Subtitle 2">
            <a:extLst>
              <a:ext uri="{FF2B5EF4-FFF2-40B4-BE49-F238E27FC236}">
                <a16:creationId xmlns:a16="http://schemas.microsoft.com/office/drawing/2014/main" id="{27DE7CB4-3657-7FDC-8D96-EE60889ECA5A}"/>
              </a:ext>
            </a:extLst>
          </p:cNvPr>
          <p:cNvSpPr>
            <a:spLocks noGrp="1"/>
          </p:cNvSpPr>
          <p:nvPr>
            <p:ph type="subTitle" idx="1"/>
          </p:nvPr>
        </p:nvSpPr>
        <p:spPr>
          <a:solidFill>
            <a:srgbClr val="00B0F0"/>
          </a:solidFill>
        </p:spPr>
        <p:txBody>
          <a:bodyPr>
            <a:normAutofit/>
          </a:bodyPr>
          <a:lstStyle/>
          <a:p>
            <a:r>
              <a:rPr lang="en-US" sz="4400" b="1" dirty="0">
                <a:latin typeface="Comic Sans MS" panose="030F0702030302020204" pitchFamily="66" charset="0"/>
              </a:rPr>
              <a:t>Ephesians 1 v 15 -23, Philippians 1 v 3 -11</a:t>
            </a:r>
          </a:p>
        </p:txBody>
      </p:sp>
    </p:spTree>
    <p:extLst>
      <p:ext uri="{BB962C8B-B14F-4D97-AF65-F5344CB8AC3E}">
        <p14:creationId xmlns:p14="http://schemas.microsoft.com/office/powerpoint/2010/main" val="562715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living sacrifice">
            <a:extLst>
              <a:ext uri="{FF2B5EF4-FFF2-40B4-BE49-F238E27FC236}">
                <a16:creationId xmlns:a16="http://schemas.microsoft.com/office/drawing/2014/main" id="{5E99EADF-9872-13BB-10CC-36A79A287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1320" y="575520"/>
            <a:ext cx="6476999" cy="585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6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5EB2-0B75-3674-45BF-1FD05A31C202}"/>
              </a:ext>
            </a:extLst>
          </p:cNvPr>
          <p:cNvSpPr>
            <a:spLocks noGrp="1"/>
          </p:cNvSpPr>
          <p:nvPr>
            <p:ph type="title"/>
          </p:nvPr>
        </p:nvSpPr>
        <p:spPr>
          <a:solidFill>
            <a:srgbClr val="00B050"/>
          </a:solidFill>
        </p:spPr>
        <p:txBody>
          <a:bodyPr/>
          <a:lstStyle/>
          <a:p>
            <a:pPr algn="ctr"/>
            <a:r>
              <a:rPr lang="en-US" b="1" dirty="0">
                <a:latin typeface="Comic Sans MS" panose="030F0702030302020204" pitchFamily="66" charset="0"/>
              </a:rPr>
              <a:t>1 John 3 v 2</a:t>
            </a:r>
            <a:br>
              <a:rPr lang="en-US" dirty="0"/>
            </a:br>
            <a:endParaRPr lang="en-US" dirty="0"/>
          </a:p>
        </p:txBody>
      </p:sp>
      <p:sp>
        <p:nvSpPr>
          <p:cNvPr id="3" name="Content Placeholder 2">
            <a:extLst>
              <a:ext uri="{FF2B5EF4-FFF2-40B4-BE49-F238E27FC236}">
                <a16:creationId xmlns:a16="http://schemas.microsoft.com/office/drawing/2014/main" id="{6359FE46-241C-1B45-0721-AC9E12BF4950}"/>
              </a:ext>
            </a:extLst>
          </p:cNvPr>
          <p:cNvSpPr>
            <a:spLocks noGrp="1"/>
          </p:cNvSpPr>
          <p:nvPr>
            <p:ph idx="1"/>
          </p:nvPr>
        </p:nvSpPr>
        <p:spPr>
          <a:solidFill>
            <a:schemeClr val="accent2"/>
          </a:solidFill>
        </p:spPr>
        <p:txBody>
          <a:bodyPr/>
          <a:lstStyle/>
          <a:p>
            <a:pPr marL="0" indent="0">
              <a:buNone/>
            </a:pPr>
            <a:r>
              <a:rPr lang="en-US" b="1" dirty="0">
                <a:latin typeface="Comic Sans MS" panose="030F0702030302020204" pitchFamily="66" charset="0"/>
              </a:rPr>
              <a:t>2 Beloved, we are God's children now, and what we will be has not yet appeared; but we know that when he appears[a] we shall be like him, because we shall see him as he is.</a:t>
            </a:r>
          </a:p>
          <a:p>
            <a:endParaRPr lang="en-US" dirty="0"/>
          </a:p>
        </p:txBody>
      </p:sp>
    </p:spTree>
    <p:extLst>
      <p:ext uri="{BB962C8B-B14F-4D97-AF65-F5344CB8AC3E}">
        <p14:creationId xmlns:p14="http://schemas.microsoft.com/office/powerpoint/2010/main" val="1485489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7C70-1879-D7AD-B62C-CD05604A0C51}"/>
              </a:ext>
            </a:extLst>
          </p:cNvPr>
          <p:cNvSpPr>
            <a:spLocks noGrp="1"/>
          </p:cNvSpPr>
          <p:nvPr>
            <p:ph type="title"/>
          </p:nvPr>
        </p:nvSpPr>
        <p:spPr>
          <a:solidFill>
            <a:srgbClr val="00B0F0"/>
          </a:solidFill>
        </p:spPr>
        <p:txBody>
          <a:bodyPr/>
          <a:lstStyle/>
          <a:p>
            <a:pPr algn="ctr"/>
            <a:r>
              <a:rPr lang="en-US" b="1" dirty="0">
                <a:latin typeface="Comic Sans MS" panose="030F0702030302020204" pitchFamily="66" charset="0"/>
              </a:rPr>
              <a:t>Romans 8 v 10-12</a:t>
            </a:r>
            <a:br>
              <a:rPr lang="en-US" dirty="0"/>
            </a:br>
            <a:endParaRPr lang="en-US" dirty="0"/>
          </a:p>
        </p:txBody>
      </p:sp>
      <p:sp>
        <p:nvSpPr>
          <p:cNvPr id="3" name="Content Placeholder 2">
            <a:extLst>
              <a:ext uri="{FF2B5EF4-FFF2-40B4-BE49-F238E27FC236}">
                <a16:creationId xmlns:a16="http://schemas.microsoft.com/office/drawing/2014/main" id="{F7E75F8B-DD25-5B3F-FBB2-CF25E9E0E6C6}"/>
              </a:ext>
            </a:extLst>
          </p:cNvPr>
          <p:cNvSpPr>
            <a:spLocks noGrp="1"/>
          </p:cNvSpPr>
          <p:nvPr>
            <p:ph idx="1"/>
          </p:nvPr>
        </p:nvSpPr>
        <p:spPr>
          <a:solidFill>
            <a:srgbClr val="FFFF00"/>
          </a:solidFill>
        </p:spPr>
        <p:txBody>
          <a:bodyPr/>
          <a:lstStyle/>
          <a:p>
            <a:pPr marL="0" indent="0">
              <a:buNone/>
            </a:pPr>
            <a:r>
              <a:rPr lang="en-US" b="1" dirty="0">
                <a:latin typeface="Comic Sans MS" panose="030F0702030302020204" pitchFamily="66" charset="0"/>
              </a:rPr>
              <a:t>10 But if Christ is in you, although the body is dead because of sin, the Spirit is life because of righteousness. 11 If the Spirit of him who raised Jesus from the dead dwells in you, he who raised Christ Jesus from the dead will also give life to your mortal bodies through his Spirit who dwells in you.</a:t>
            </a:r>
          </a:p>
          <a:p>
            <a:endParaRPr lang="en-US" dirty="0"/>
          </a:p>
        </p:txBody>
      </p:sp>
    </p:spTree>
    <p:extLst>
      <p:ext uri="{BB962C8B-B14F-4D97-AF65-F5344CB8AC3E}">
        <p14:creationId xmlns:p14="http://schemas.microsoft.com/office/powerpoint/2010/main" val="311837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EA49B-C9D0-AB39-833F-686F987C3B32}"/>
              </a:ext>
            </a:extLst>
          </p:cNvPr>
          <p:cNvSpPr>
            <a:spLocks noGrp="1"/>
          </p:cNvSpPr>
          <p:nvPr>
            <p:ph type="title"/>
          </p:nvPr>
        </p:nvSpPr>
        <p:spPr>
          <a:solidFill>
            <a:srgbClr val="00B050"/>
          </a:solidFill>
        </p:spPr>
        <p:txBody>
          <a:bodyPr/>
          <a:lstStyle/>
          <a:p>
            <a:pPr algn="ctr"/>
            <a:r>
              <a:rPr lang="en-US" b="1" dirty="0">
                <a:latin typeface="Comic Sans MS" panose="030F0702030302020204" pitchFamily="66" charset="0"/>
              </a:rPr>
              <a:t>John 3 v 16</a:t>
            </a:r>
            <a:br>
              <a:rPr lang="en-US" dirty="0"/>
            </a:br>
            <a:endParaRPr lang="en-US" dirty="0"/>
          </a:p>
        </p:txBody>
      </p:sp>
      <p:sp>
        <p:nvSpPr>
          <p:cNvPr id="3" name="Content Placeholder 2">
            <a:extLst>
              <a:ext uri="{FF2B5EF4-FFF2-40B4-BE49-F238E27FC236}">
                <a16:creationId xmlns:a16="http://schemas.microsoft.com/office/drawing/2014/main" id="{A2A82E2C-B504-EB3E-8279-F95C8B5A34EA}"/>
              </a:ext>
            </a:extLst>
          </p:cNvPr>
          <p:cNvSpPr>
            <a:spLocks noGrp="1"/>
          </p:cNvSpPr>
          <p:nvPr>
            <p:ph idx="1"/>
          </p:nvPr>
        </p:nvSpPr>
        <p:spPr>
          <a:solidFill>
            <a:srgbClr val="00B0F0"/>
          </a:solidFill>
        </p:spPr>
        <p:txBody>
          <a:bodyPr/>
          <a:lstStyle/>
          <a:p>
            <a:pPr marL="0" indent="0">
              <a:buNone/>
            </a:pPr>
            <a:r>
              <a:rPr lang="en-US" b="1" dirty="0">
                <a:latin typeface="Comic Sans MS" panose="030F0702030302020204" pitchFamily="66" charset="0"/>
              </a:rPr>
              <a:t>16 “For God so loved the world,[</a:t>
            </a:r>
            <a:r>
              <a:rPr lang="en-US" b="1" dirty="0" err="1">
                <a:latin typeface="Comic Sans MS" panose="030F0702030302020204" pitchFamily="66" charset="0"/>
              </a:rPr>
              <a:t>i</a:t>
            </a:r>
            <a:r>
              <a:rPr lang="en-US" b="1" dirty="0">
                <a:latin typeface="Comic Sans MS" panose="030F0702030302020204" pitchFamily="66" charset="0"/>
              </a:rPr>
              <a:t>] that he gave his only Son, that whoever believes in him should not perish but have eternal life.</a:t>
            </a:r>
          </a:p>
          <a:p>
            <a:endParaRPr lang="en-US" dirty="0"/>
          </a:p>
        </p:txBody>
      </p:sp>
    </p:spTree>
    <p:extLst>
      <p:ext uri="{BB962C8B-B14F-4D97-AF65-F5344CB8AC3E}">
        <p14:creationId xmlns:p14="http://schemas.microsoft.com/office/powerpoint/2010/main" val="412715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or God So Loved The World Painting by Pauline L Genereux">
            <a:extLst>
              <a:ext uri="{FF2B5EF4-FFF2-40B4-BE49-F238E27FC236}">
                <a16:creationId xmlns:a16="http://schemas.microsoft.com/office/drawing/2014/main" id="{37D5457D-0790-9C27-CCC5-5BFA901A3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2720" y="700088"/>
            <a:ext cx="6797040" cy="545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816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FFADD-5BAF-7047-02AC-B622775FE581}"/>
              </a:ext>
            </a:extLst>
          </p:cNvPr>
          <p:cNvSpPr>
            <a:spLocks noGrp="1"/>
          </p:cNvSpPr>
          <p:nvPr>
            <p:ph type="title"/>
          </p:nvPr>
        </p:nvSpPr>
        <p:spPr>
          <a:solidFill>
            <a:schemeClr val="accent2"/>
          </a:solidFill>
        </p:spPr>
        <p:txBody>
          <a:bodyPr/>
          <a:lstStyle/>
          <a:p>
            <a:pPr algn="ctr"/>
            <a:r>
              <a:rPr lang="en-US" b="1" dirty="0">
                <a:latin typeface="Comic Sans MS" panose="030F0702030302020204" pitchFamily="66" charset="0"/>
              </a:rPr>
              <a:t>Philippians 4 v 8</a:t>
            </a:r>
            <a:br>
              <a:rPr lang="en-US" dirty="0"/>
            </a:br>
            <a:endParaRPr lang="en-US" dirty="0"/>
          </a:p>
        </p:txBody>
      </p:sp>
      <p:sp>
        <p:nvSpPr>
          <p:cNvPr id="3" name="Content Placeholder 2">
            <a:extLst>
              <a:ext uri="{FF2B5EF4-FFF2-40B4-BE49-F238E27FC236}">
                <a16:creationId xmlns:a16="http://schemas.microsoft.com/office/drawing/2014/main" id="{3BA928A6-F68B-9F6B-72E4-3F07D0E21A43}"/>
              </a:ext>
            </a:extLst>
          </p:cNvPr>
          <p:cNvSpPr>
            <a:spLocks noGrp="1"/>
          </p:cNvSpPr>
          <p:nvPr>
            <p:ph idx="1"/>
          </p:nvPr>
        </p:nvSpPr>
        <p:spPr>
          <a:solidFill>
            <a:srgbClr val="92D050"/>
          </a:solidFill>
        </p:spPr>
        <p:txBody>
          <a:bodyPr/>
          <a:lstStyle/>
          <a:p>
            <a:pPr marL="0" indent="0">
              <a:buNone/>
            </a:pPr>
            <a:r>
              <a:rPr lang="en-US" b="1" dirty="0">
                <a:latin typeface="Comic Sans MS" panose="030F0702030302020204" pitchFamily="66" charset="0"/>
              </a:rPr>
              <a:t>Finally, brothers, whatever is true, whatever is </a:t>
            </a:r>
            <a:r>
              <a:rPr lang="en-US" b="1" dirty="0" err="1">
                <a:latin typeface="Comic Sans MS" panose="030F0702030302020204" pitchFamily="66" charset="0"/>
              </a:rPr>
              <a:t>honourable</a:t>
            </a:r>
            <a:r>
              <a:rPr lang="en-US" b="1" dirty="0">
                <a:latin typeface="Comic Sans MS" panose="030F0702030302020204" pitchFamily="66" charset="0"/>
              </a:rPr>
              <a:t>, whatever is just, whatever is pure, whatever is lovely, whatever is commendable, if there is any excellence, if there is anything worthy of praise, think about these things.</a:t>
            </a:r>
          </a:p>
          <a:p>
            <a:endParaRPr lang="en-US" dirty="0"/>
          </a:p>
        </p:txBody>
      </p:sp>
    </p:spTree>
    <p:extLst>
      <p:ext uri="{BB962C8B-B14F-4D97-AF65-F5344CB8AC3E}">
        <p14:creationId xmlns:p14="http://schemas.microsoft.com/office/powerpoint/2010/main" val="2361673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2642-A3EB-A963-2A90-3D15240B1D91}"/>
              </a:ext>
            </a:extLst>
          </p:cNvPr>
          <p:cNvSpPr>
            <a:spLocks noGrp="1"/>
          </p:cNvSpPr>
          <p:nvPr>
            <p:ph type="title"/>
          </p:nvPr>
        </p:nvSpPr>
        <p:spPr>
          <a:solidFill>
            <a:srgbClr val="FFFF00"/>
          </a:solidFill>
        </p:spPr>
        <p:txBody>
          <a:bodyPr/>
          <a:lstStyle/>
          <a:p>
            <a:pPr algn="ctr"/>
            <a:r>
              <a:rPr lang="en-US" b="1" dirty="0">
                <a:latin typeface="Comic Sans MS" panose="030F0702030302020204" pitchFamily="66" charset="0"/>
              </a:rPr>
              <a:t>Philippians 1 v 27</a:t>
            </a:r>
            <a:br>
              <a:rPr lang="en-US" dirty="0"/>
            </a:br>
            <a:endParaRPr lang="en-US" dirty="0"/>
          </a:p>
        </p:txBody>
      </p:sp>
      <p:sp>
        <p:nvSpPr>
          <p:cNvPr id="3" name="Content Placeholder 2">
            <a:extLst>
              <a:ext uri="{FF2B5EF4-FFF2-40B4-BE49-F238E27FC236}">
                <a16:creationId xmlns:a16="http://schemas.microsoft.com/office/drawing/2014/main" id="{ED38A339-3519-28F7-2736-18F0844EF911}"/>
              </a:ext>
            </a:extLst>
          </p:cNvPr>
          <p:cNvSpPr>
            <a:spLocks noGrp="1"/>
          </p:cNvSpPr>
          <p:nvPr>
            <p:ph idx="1"/>
          </p:nvPr>
        </p:nvSpPr>
        <p:spPr>
          <a:solidFill>
            <a:srgbClr val="00B0F0"/>
          </a:solidFill>
        </p:spPr>
        <p:txBody>
          <a:bodyPr/>
          <a:lstStyle/>
          <a:p>
            <a:pPr marL="0" indent="0">
              <a:buNone/>
            </a:pPr>
            <a:r>
              <a:rPr lang="en-US" b="1" dirty="0">
                <a:latin typeface="Comic Sans MS" panose="030F0702030302020204" pitchFamily="66" charset="0"/>
              </a:rPr>
              <a:t>Only let your manner of life be worthy of the gospel of Christ, so that whether I come and see you or am absent, I may hear of you that you are standing firm in one spirit, with one mind striving side by side for the faith of the gospel,</a:t>
            </a:r>
          </a:p>
          <a:p>
            <a:endParaRPr lang="en-US" dirty="0"/>
          </a:p>
        </p:txBody>
      </p:sp>
    </p:spTree>
    <p:extLst>
      <p:ext uri="{BB962C8B-B14F-4D97-AF65-F5344CB8AC3E}">
        <p14:creationId xmlns:p14="http://schemas.microsoft.com/office/powerpoint/2010/main" val="2048804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84574-FE54-37B5-EA87-7ED33593180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2D9D8FA-6647-F310-3F4A-DD8A574C8579}"/>
              </a:ext>
            </a:extLst>
          </p:cNvPr>
          <p:cNvSpPr txBox="1"/>
          <p:nvPr/>
        </p:nvSpPr>
        <p:spPr>
          <a:xfrm>
            <a:off x="457200" y="243841"/>
            <a:ext cx="10896600" cy="5013745"/>
          </a:xfrm>
          <a:prstGeom prst="rect">
            <a:avLst/>
          </a:prstGeom>
          <a:noFill/>
        </p:spPr>
        <p:txBody>
          <a:bodyPr wrap="square">
            <a:spAutoFit/>
          </a:bodyPr>
          <a:lstStyle/>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Spirit of wisdom and of revelation in the knowledge of him</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that you may know what is the hope to which he has called you</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the riches of his glorious inheritance in the saints</a:t>
            </a: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immeasurable greatness of his power towards us</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your love may abound more and more in knowledge and depth of insight,</a:t>
            </a: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a:t>
            </a:r>
            <a:r>
              <a:rPr lang="en-US" sz="2800" b="1" kern="100" dirty="0">
                <a:effectLst/>
                <a:latin typeface="Comic Sans MS" panose="030F0702030302020204" pitchFamily="66" charset="0"/>
                <a:ea typeface="Aptos" panose="020B0004020202020204" pitchFamily="34" charset="0"/>
                <a:cs typeface="Times New Roman" panose="02020603050405020304" pitchFamily="18" charset="0"/>
              </a:rPr>
              <a:t> </a:t>
            </a: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able to discern what is best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may be pure and blameless for the day of Christ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spcAft>
                <a:spcPts val="800"/>
              </a:spcAft>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filled with the fruit of righteousness </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180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D0CC-6410-56BD-4996-7DA44B67E4CA}"/>
              </a:ext>
            </a:extLst>
          </p:cNvPr>
          <p:cNvSpPr>
            <a:spLocks noGrp="1"/>
          </p:cNvSpPr>
          <p:nvPr>
            <p:ph type="title"/>
          </p:nvPr>
        </p:nvSpPr>
        <p:spPr>
          <a:solidFill>
            <a:srgbClr val="92D050"/>
          </a:solidFill>
        </p:spPr>
        <p:txBody>
          <a:bodyPr/>
          <a:lstStyle/>
          <a:p>
            <a:pPr algn="ctr"/>
            <a:r>
              <a:rPr lang="en-US" b="1" dirty="0">
                <a:latin typeface="Comic Sans MS" panose="030F0702030302020204" pitchFamily="66" charset="0"/>
              </a:rPr>
              <a:t>Ephesians 1 v 15 -23</a:t>
            </a:r>
          </a:p>
        </p:txBody>
      </p:sp>
      <p:sp>
        <p:nvSpPr>
          <p:cNvPr id="3" name="Content Placeholder 2">
            <a:extLst>
              <a:ext uri="{FF2B5EF4-FFF2-40B4-BE49-F238E27FC236}">
                <a16:creationId xmlns:a16="http://schemas.microsoft.com/office/drawing/2014/main" id="{387A0D2D-72FD-810D-D935-603C0E2A70AC}"/>
              </a:ext>
            </a:extLst>
          </p:cNvPr>
          <p:cNvSpPr>
            <a:spLocks noGrp="1"/>
          </p:cNvSpPr>
          <p:nvPr>
            <p:ph idx="1"/>
          </p:nvPr>
        </p:nvSpPr>
        <p:spPr>
          <a:solidFill>
            <a:srgbClr val="FFFF00"/>
          </a:solidFill>
        </p:spPr>
        <p:txBody>
          <a:bodyPr/>
          <a:lstStyle/>
          <a:p>
            <a:pPr marL="0" indent="0">
              <a:buNone/>
            </a:pPr>
            <a:r>
              <a:rPr lang="en-US" b="1" i="0" baseline="30000" dirty="0">
                <a:solidFill>
                  <a:srgbClr val="000000"/>
                </a:solidFill>
                <a:effectLst/>
                <a:latin typeface="Comic Sans MS" panose="030F0702030302020204" pitchFamily="66" charset="0"/>
              </a:rPr>
              <a:t>15 </a:t>
            </a:r>
            <a:r>
              <a:rPr lang="en-US" b="1" i="0" dirty="0">
                <a:solidFill>
                  <a:srgbClr val="000000"/>
                </a:solidFill>
                <a:effectLst/>
                <a:latin typeface="Comic Sans MS" panose="030F0702030302020204" pitchFamily="66" charset="0"/>
              </a:rPr>
              <a:t>For this reason, because I have heard of your faith in the Lord Jesus and your love</a:t>
            </a:r>
            <a:r>
              <a:rPr lang="en-US" b="1" i="0" baseline="30000" dirty="0">
                <a:solidFill>
                  <a:srgbClr val="000000"/>
                </a:solidFill>
                <a:effectLst/>
                <a:latin typeface="Comic Sans MS" panose="030F0702030302020204" pitchFamily="66" charset="0"/>
              </a:rPr>
              <a:t>[</a:t>
            </a:r>
            <a:r>
              <a:rPr lang="en-US" b="1" i="0" baseline="30000" dirty="0">
                <a:solidFill>
                  <a:srgbClr val="4A4A4A"/>
                </a:solidFill>
                <a:effectLst/>
                <a:latin typeface="Comic Sans MS" panose="030F0702030302020204" pitchFamily="66" charset="0"/>
                <a:hlinkClick r:id="rId2" tooltip="See footnote f"/>
              </a:rPr>
              <a:t>f</a:t>
            </a:r>
            <a:r>
              <a:rPr lang="en-US" b="1" i="0" baseline="30000" dirty="0">
                <a:solidFill>
                  <a:srgbClr val="000000"/>
                </a:solidFill>
                <a:effectLst/>
                <a:latin typeface="Comic Sans MS" panose="030F0702030302020204" pitchFamily="66" charset="0"/>
              </a:rPr>
              <a:t>]</a:t>
            </a:r>
            <a:r>
              <a:rPr lang="en-US" b="1" i="0" dirty="0">
                <a:solidFill>
                  <a:srgbClr val="000000"/>
                </a:solidFill>
                <a:effectLst/>
                <a:latin typeface="Comic Sans MS" panose="030F0702030302020204" pitchFamily="66" charset="0"/>
              </a:rPr>
              <a:t> towards all the saints, </a:t>
            </a:r>
            <a:r>
              <a:rPr lang="en-US" b="1" i="0" baseline="30000" dirty="0">
                <a:solidFill>
                  <a:srgbClr val="000000"/>
                </a:solidFill>
                <a:effectLst/>
                <a:latin typeface="Comic Sans MS" panose="030F0702030302020204" pitchFamily="66" charset="0"/>
              </a:rPr>
              <a:t>16 </a:t>
            </a:r>
            <a:r>
              <a:rPr lang="en-US" b="1" i="0" dirty="0">
                <a:solidFill>
                  <a:srgbClr val="000000"/>
                </a:solidFill>
                <a:effectLst/>
                <a:latin typeface="Comic Sans MS" panose="030F0702030302020204" pitchFamily="66" charset="0"/>
              </a:rPr>
              <a:t>I do not cease to give thanks for you, remembering you in my prayers, </a:t>
            </a:r>
            <a:r>
              <a:rPr lang="en-US" b="1" i="0" baseline="30000" dirty="0">
                <a:solidFill>
                  <a:srgbClr val="000000"/>
                </a:solidFill>
                <a:effectLst/>
                <a:latin typeface="Comic Sans MS" panose="030F0702030302020204" pitchFamily="66" charset="0"/>
              </a:rPr>
              <a:t>17 </a:t>
            </a:r>
            <a:r>
              <a:rPr lang="en-US" b="1" i="0" dirty="0">
                <a:solidFill>
                  <a:srgbClr val="000000"/>
                </a:solidFill>
                <a:effectLst/>
                <a:latin typeface="Comic Sans MS" panose="030F0702030302020204" pitchFamily="66" charset="0"/>
              </a:rPr>
              <a:t>that the God of our Lord Jesus Christ, the Father of glory, may give you a spirit of wisdom and of revelation in the knowledge of him, </a:t>
            </a:r>
            <a:r>
              <a:rPr lang="en-US" b="1" i="0" baseline="30000" dirty="0">
                <a:solidFill>
                  <a:srgbClr val="000000"/>
                </a:solidFill>
                <a:effectLst/>
                <a:latin typeface="Comic Sans MS" panose="030F0702030302020204" pitchFamily="66" charset="0"/>
              </a:rPr>
              <a:t>18 </a:t>
            </a:r>
            <a:r>
              <a:rPr lang="en-US" b="1" i="0" dirty="0">
                <a:solidFill>
                  <a:srgbClr val="000000"/>
                </a:solidFill>
                <a:effectLst/>
                <a:latin typeface="Comic Sans MS" panose="030F0702030302020204" pitchFamily="66" charset="0"/>
              </a:rPr>
              <a:t>having the eyes of your hearts enlightened, that you may know what is the hope to which he has called you, what are the riches of his glorious inheritance in the saints,</a:t>
            </a:r>
            <a:endParaRPr lang="en-US" b="1" dirty="0">
              <a:latin typeface="Comic Sans MS" panose="030F0702030302020204" pitchFamily="66" charset="0"/>
            </a:endParaRPr>
          </a:p>
        </p:txBody>
      </p:sp>
    </p:spTree>
    <p:extLst>
      <p:ext uri="{BB962C8B-B14F-4D97-AF65-F5344CB8AC3E}">
        <p14:creationId xmlns:p14="http://schemas.microsoft.com/office/powerpoint/2010/main" val="50092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B8A6-620B-7D4D-81EE-A4C79B2495EC}"/>
              </a:ext>
            </a:extLst>
          </p:cNvPr>
          <p:cNvSpPr>
            <a:spLocks noGrp="1"/>
          </p:cNvSpPr>
          <p:nvPr>
            <p:ph type="title"/>
          </p:nvPr>
        </p:nvSpPr>
        <p:spPr>
          <a:solidFill>
            <a:srgbClr val="00B0F0"/>
          </a:solidFill>
        </p:spPr>
        <p:txBody>
          <a:bodyPr/>
          <a:lstStyle/>
          <a:p>
            <a:pPr algn="ctr"/>
            <a:r>
              <a:rPr lang="en-US" b="1" dirty="0">
                <a:latin typeface="Comic Sans MS" panose="030F0702030302020204" pitchFamily="66" charset="0"/>
              </a:rPr>
              <a:t>Ephesians 1 v 15 -23</a:t>
            </a:r>
          </a:p>
        </p:txBody>
      </p:sp>
      <p:sp>
        <p:nvSpPr>
          <p:cNvPr id="3" name="Content Placeholder 2">
            <a:extLst>
              <a:ext uri="{FF2B5EF4-FFF2-40B4-BE49-F238E27FC236}">
                <a16:creationId xmlns:a16="http://schemas.microsoft.com/office/drawing/2014/main" id="{ED13E0D6-0F54-5D10-9BFB-65DF1ED59C08}"/>
              </a:ext>
            </a:extLst>
          </p:cNvPr>
          <p:cNvSpPr>
            <a:spLocks noGrp="1"/>
          </p:cNvSpPr>
          <p:nvPr>
            <p:ph idx="1"/>
          </p:nvPr>
        </p:nvSpPr>
        <p:spPr>
          <a:solidFill>
            <a:srgbClr val="00B050"/>
          </a:solidFill>
        </p:spPr>
        <p:txBody>
          <a:bodyPr/>
          <a:lstStyle/>
          <a:p>
            <a:pPr marL="0" indent="0">
              <a:buNone/>
            </a:pPr>
            <a:r>
              <a:rPr lang="en-US" b="1" i="0" baseline="30000" dirty="0">
                <a:solidFill>
                  <a:srgbClr val="000000"/>
                </a:solidFill>
                <a:effectLst/>
                <a:latin typeface="Comic Sans MS" panose="030F0702030302020204" pitchFamily="66" charset="0"/>
              </a:rPr>
              <a:t>19 </a:t>
            </a:r>
            <a:r>
              <a:rPr lang="en-US" b="1" i="0" dirty="0">
                <a:solidFill>
                  <a:srgbClr val="000000"/>
                </a:solidFill>
                <a:effectLst/>
                <a:latin typeface="Comic Sans MS" panose="030F0702030302020204" pitchFamily="66" charset="0"/>
              </a:rPr>
              <a:t>and what is the immeasurable greatness of his power towards us who believe, according to the working of his great might </a:t>
            </a:r>
            <a:r>
              <a:rPr lang="en-US" b="1" i="0" baseline="30000" dirty="0">
                <a:solidFill>
                  <a:srgbClr val="000000"/>
                </a:solidFill>
                <a:effectLst/>
                <a:latin typeface="Comic Sans MS" panose="030F0702030302020204" pitchFamily="66" charset="0"/>
              </a:rPr>
              <a:t>20 </a:t>
            </a:r>
            <a:r>
              <a:rPr lang="en-US" b="1" i="0" dirty="0">
                <a:solidFill>
                  <a:srgbClr val="000000"/>
                </a:solidFill>
                <a:effectLst/>
                <a:latin typeface="Comic Sans MS" panose="030F0702030302020204" pitchFamily="66" charset="0"/>
              </a:rPr>
              <a:t>that he worked in Christ when he raised him from the dead and seated him at his right hand in the heavenly places, </a:t>
            </a:r>
            <a:r>
              <a:rPr lang="en-US" b="1" i="0" baseline="30000" dirty="0">
                <a:solidFill>
                  <a:srgbClr val="000000"/>
                </a:solidFill>
                <a:effectLst/>
                <a:latin typeface="Comic Sans MS" panose="030F0702030302020204" pitchFamily="66" charset="0"/>
              </a:rPr>
              <a:t>21 </a:t>
            </a:r>
            <a:r>
              <a:rPr lang="en-US" b="1" i="0" dirty="0">
                <a:solidFill>
                  <a:srgbClr val="000000"/>
                </a:solidFill>
                <a:effectLst/>
                <a:latin typeface="Comic Sans MS" panose="030F0702030302020204" pitchFamily="66" charset="0"/>
              </a:rPr>
              <a:t>far above all rule and authority and power and dominion, and above every name that is named, not only in this age but also in the one to come. </a:t>
            </a:r>
            <a:r>
              <a:rPr lang="en-US" b="1" i="0" baseline="30000" dirty="0">
                <a:solidFill>
                  <a:srgbClr val="000000"/>
                </a:solidFill>
                <a:effectLst/>
                <a:latin typeface="Comic Sans MS" panose="030F0702030302020204" pitchFamily="66" charset="0"/>
              </a:rPr>
              <a:t>22 </a:t>
            </a:r>
            <a:r>
              <a:rPr lang="en-US" b="1" i="0" dirty="0">
                <a:solidFill>
                  <a:srgbClr val="000000"/>
                </a:solidFill>
                <a:effectLst/>
                <a:latin typeface="Comic Sans MS" panose="030F0702030302020204" pitchFamily="66" charset="0"/>
              </a:rPr>
              <a:t>And he put all things under his feet and gave him as head over all things to the church, </a:t>
            </a:r>
            <a:r>
              <a:rPr lang="en-US" b="1" i="0" baseline="30000" dirty="0">
                <a:solidFill>
                  <a:srgbClr val="000000"/>
                </a:solidFill>
                <a:effectLst/>
                <a:latin typeface="Comic Sans MS" panose="030F0702030302020204" pitchFamily="66" charset="0"/>
              </a:rPr>
              <a:t>23 </a:t>
            </a:r>
            <a:r>
              <a:rPr lang="en-US" b="1" i="0" dirty="0">
                <a:solidFill>
                  <a:srgbClr val="000000"/>
                </a:solidFill>
                <a:effectLst/>
                <a:latin typeface="Comic Sans MS" panose="030F0702030302020204" pitchFamily="66" charset="0"/>
              </a:rPr>
              <a:t>which is his body, the fullness of him who fills all in all.</a:t>
            </a:r>
            <a:endParaRPr lang="en-US" b="1" dirty="0">
              <a:latin typeface="Comic Sans MS" panose="030F0702030302020204" pitchFamily="66" charset="0"/>
            </a:endParaRPr>
          </a:p>
        </p:txBody>
      </p:sp>
    </p:spTree>
    <p:extLst>
      <p:ext uri="{BB962C8B-B14F-4D97-AF65-F5344CB8AC3E}">
        <p14:creationId xmlns:p14="http://schemas.microsoft.com/office/powerpoint/2010/main" val="192481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246AC-38AC-3228-3822-C9058354844D}"/>
              </a:ext>
            </a:extLst>
          </p:cNvPr>
          <p:cNvSpPr>
            <a:spLocks noGrp="1"/>
          </p:cNvSpPr>
          <p:nvPr>
            <p:ph type="title"/>
          </p:nvPr>
        </p:nvSpPr>
        <p:spPr>
          <a:solidFill>
            <a:srgbClr val="FFFF00"/>
          </a:solidFill>
        </p:spPr>
        <p:txBody>
          <a:bodyPr/>
          <a:lstStyle/>
          <a:p>
            <a:pPr algn="ctr"/>
            <a:r>
              <a:rPr lang="en-US" b="1" dirty="0">
                <a:latin typeface="Comic Sans MS" panose="030F0702030302020204" pitchFamily="66" charset="0"/>
              </a:rPr>
              <a:t>Philippians 1 v  3 -11</a:t>
            </a:r>
          </a:p>
        </p:txBody>
      </p:sp>
      <p:sp>
        <p:nvSpPr>
          <p:cNvPr id="3" name="Content Placeholder 2">
            <a:extLst>
              <a:ext uri="{FF2B5EF4-FFF2-40B4-BE49-F238E27FC236}">
                <a16:creationId xmlns:a16="http://schemas.microsoft.com/office/drawing/2014/main" id="{DFB53196-77D6-90C4-DA8D-7EA6D18A4D09}"/>
              </a:ext>
            </a:extLst>
          </p:cNvPr>
          <p:cNvSpPr>
            <a:spLocks noGrp="1"/>
          </p:cNvSpPr>
          <p:nvPr>
            <p:ph idx="1"/>
          </p:nvPr>
        </p:nvSpPr>
        <p:spPr>
          <a:solidFill>
            <a:srgbClr val="00B0F0"/>
          </a:solidFill>
        </p:spPr>
        <p:txBody>
          <a:bodyPr>
            <a:normAutofit fontScale="92500" lnSpcReduction="20000"/>
          </a:bodyPr>
          <a:lstStyle/>
          <a:p>
            <a:pPr marL="0" indent="0">
              <a:buNone/>
            </a:pPr>
            <a:r>
              <a:rPr lang="en-US" b="1" i="0" baseline="30000" dirty="0">
                <a:solidFill>
                  <a:srgbClr val="000000"/>
                </a:solidFill>
                <a:effectLst/>
                <a:latin typeface="Comic Sans MS" panose="030F0702030302020204" pitchFamily="66" charset="0"/>
              </a:rPr>
              <a:t>3 </a:t>
            </a:r>
            <a:r>
              <a:rPr lang="en-US" b="1" i="0" dirty="0">
                <a:solidFill>
                  <a:srgbClr val="000000"/>
                </a:solidFill>
                <a:effectLst/>
                <a:latin typeface="Comic Sans MS" panose="030F0702030302020204" pitchFamily="66" charset="0"/>
              </a:rPr>
              <a:t>I thank my God in all my remembrance of you, </a:t>
            </a:r>
            <a:r>
              <a:rPr lang="en-US" b="1" i="0" baseline="30000" dirty="0">
                <a:solidFill>
                  <a:srgbClr val="000000"/>
                </a:solidFill>
                <a:effectLst/>
                <a:latin typeface="Comic Sans MS" panose="030F0702030302020204" pitchFamily="66" charset="0"/>
              </a:rPr>
              <a:t>4 </a:t>
            </a:r>
            <a:r>
              <a:rPr lang="en-US" b="1" i="0" dirty="0">
                <a:solidFill>
                  <a:srgbClr val="000000"/>
                </a:solidFill>
                <a:effectLst/>
                <a:latin typeface="Comic Sans MS" panose="030F0702030302020204" pitchFamily="66" charset="0"/>
              </a:rPr>
              <a:t>always in every prayer of mine for you all making my prayer with joy, </a:t>
            </a:r>
            <a:r>
              <a:rPr lang="en-US" b="1" i="0" baseline="30000" dirty="0">
                <a:solidFill>
                  <a:srgbClr val="000000"/>
                </a:solidFill>
                <a:effectLst/>
                <a:latin typeface="Comic Sans MS" panose="030F0702030302020204" pitchFamily="66" charset="0"/>
              </a:rPr>
              <a:t>5 </a:t>
            </a:r>
            <a:r>
              <a:rPr lang="en-US" b="1" i="0" dirty="0">
                <a:solidFill>
                  <a:srgbClr val="000000"/>
                </a:solidFill>
                <a:effectLst/>
                <a:latin typeface="Comic Sans MS" panose="030F0702030302020204" pitchFamily="66" charset="0"/>
              </a:rPr>
              <a:t>because of your partnership in the gospel from the first day until now. </a:t>
            </a:r>
            <a:r>
              <a:rPr lang="en-US" b="1" i="0" baseline="30000" dirty="0">
                <a:solidFill>
                  <a:srgbClr val="000000"/>
                </a:solidFill>
                <a:effectLst/>
                <a:latin typeface="Comic Sans MS" panose="030F0702030302020204" pitchFamily="66" charset="0"/>
              </a:rPr>
              <a:t>6 </a:t>
            </a:r>
            <a:r>
              <a:rPr lang="en-US" b="1" i="0" dirty="0">
                <a:solidFill>
                  <a:srgbClr val="000000"/>
                </a:solidFill>
                <a:effectLst/>
                <a:latin typeface="Comic Sans MS" panose="030F0702030302020204" pitchFamily="66" charset="0"/>
              </a:rPr>
              <a:t>And I am sure of this, that he who began a good work in you will bring it to completion at the day of Jesus Christ. </a:t>
            </a:r>
            <a:r>
              <a:rPr lang="en-US" b="1" i="0" baseline="30000" dirty="0">
                <a:solidFill>
                  <a:srgbClr val="000000"/>
                </a:solidFill>
                <a:effectLst/>
                <a:latin typeface="Comic Sans MS" panose="030F0702030302020204" pitchFamily="66" charset="0"/>
              </a:rPr>
              <a:t>7 </a:t>
            </a:r>
            <a:r>
              <a:rPr lang="en-US" b="1" i="0" dirty="0">
                <a:solidFill>
                  <a:srgbClr val="000000"/>
                </a:solidFill>
                <a:effectLst/>
                <a:latin typeface="Comic Sans MS" panose="030F0702030302020204" pitchFamily="66" charset="0"/>
              </a:rPr>
              <a:t>It is right for me to feel this way about you all, because I hold you in my heart, for you are all partakers with me of grace,</a:t>
            </a:r>
            <a:r>
              <a:rPr lang="en-US" b="1" i="0" baseline="30000" dirty="0">
                <a:solidFill>
                  <a:srgbClr val="000000"/>
                </a:solidFill>
                <a:effectLst/>
                <a:latin typeface="Comic Sans MS" panose="030F0702030302020204" pitchFamily="66" charset="0"/>
              </a:rPr>
              <a:t>[</a:t>
            </a:r>
            <a:r>
              <a:rPr lang="en-US" b="1" i="0" baseline="30000" dirty="0">
                <a:solidFill>
                  <a:srgbClr val="4A4A4A"/>
                </a:solidFill>
                <a:effectLst/>
                <a:latin typeface="Comic Sans MS" panose="030F0702030302020204" pitchFamily="66" charset="0"/>
                <a:hlinkClick r:id="rId2" tooltip="See footnote d"/>
              </a:rPr>
              <a:t>d</a:t>
            </a:r>
            <a:r>
              <a:rPr lang="en-US" b="1" i="0" baseline="30000" dirty="0">
                <a:solidFill>
                  <a:srgbClr val="000000"/>
                </a:solidFill>
                <a:effectLst/>
                <a:latin typeface="Comic Sans MS" panose="030F0702030302020204" pitchFamily="66" charset="0"/>
              </a:rPr>
              <a:t>]</a:t>
            </a:r>
            <a:r>
              <a:rPr lang="en-US" b="1" i="0" dirty="0">
                <a:solidFill>
                  <a:srgbClr val="000000"/>
                </a:solidFill>
                <a:effectLst/>
                <a:latin typeface="Comic Sans MS" panose="030F0702030302020204" pitchFamily="66" charset="0"/>
              </a:rPr>
              <a:t> both in my imprisonment and in the </a:t>
            </a:r>
            <a:r>
              <a:rPr lang="en-US" b="1" i="0" dirty="0" err="1">
                <a:solidFill>
                  <a:srgbClr val="000000"/>
                </a:solidFill>
                <a:effectLst/>
                <a:latin typeface="Comic Sans MS" panose="030F0702030302020204" pitchFamily="66" charset="0"/>
              </a:rPr>
              <a:t>defence</a:t>
            </a:r>
            <a:r>
              <a:rPr lang="en-US" b="1" i="0" dirty="0">
                <a:solidFill>
                  <a:srgbClr val="000000"/>
                </a:solidFill>
                <a:effectLst/>
                <a:latin typeface="Comic Sans MS" panose="030F0702030302020204" pitchFamily="66" charset="0"/>
              </a:rPr>
              <a:t> and confirmation of the gospel. </a:t>
            </a:r>
            <a:r>
              <a:rPr lang="en-US" b="1" i="0" baseline="30000" dirty="0">
                <a:solidFill>
                  <a:srgbClr val="000000"/>
                </a:solidFill>
                <a:effectLst/>
                <a:latin typeface="Comic Sans MS" panose="030F0702030302020204" pitchFamily="66" charset="0"/>
              </a:rPr>
              <a:t>8 </a:t>
            </a:r>
            <a:r>
              <a:rPr lang="en-US" b="1" i="0" dirty="0">
                <a:solidFill>
                  <a:srgbClr val="000000"/>
                </a:solidFill>
                <a:effectLst/>
                <a:latin typeface="Comic Sans MS" panose="030F0702030302020204" pitchFamily="66" charset="0"/>
              </a:rPr>
              <a:t>For God is my witness, how I yearn for you all with the affection of Christ Jesus. </a:t>
            </a:r>
            <a:r>
              <a:rPr lang="en-US" b="1" i="0" baseline="30000" dirty="0">
                <a:solidFill>
                  <a:srgbClr val="000000"/>
                </a:solidFill>
                <a:effectLst/>
                <a:latin typeface="Comic Sans MS" panose="030F0702030302020204" pitchFamily="66" charset="0"/>
              </a:rPr>
              <a:t>9 </a:t>
            </a:r>
            <a:r>
              <a:rPr lang="en-US" b="1" i="0" dirty="0">
                <a:solidFill>
                  <a:srgbClr val="000000"/>
                </a:solidFill>
                <a:effectLst/>
                <a:latin typeface="Comic Sans MS" panose="030F0702030302020204" pitchFamily="66" charset="0"/>
              </a:rPr>
              <a:t>And it is my prayer that your love may abound more and more, with knowledge and all discernment, </a:t>
            </a:r>
            <a:r>
              <a:rPr lang="en-US" b="1" i="0" baseline="30000" dirty="0">
                <a:solidFill>
                  <a:srgbClr val="000000"/>
                </a:solidFill>
                <a:effectLst/>
                <a:latin typeface="Comic Sans MS" panose="030F0702030302020204" pitchFamily="66" charset="0"/>
              </a:rPr>
              <a:t>10 </a:t>
            </a:r>
            <a:r>
              <a:rPr lang="en-US" b="1" i="0" dirty="0">
                <a:solidFill>
                  <a:srgbClr val="000000"/>
                </a:solidFill>
                <a:effectLst/>
                <a:latin typeface="Comic Sans MS" panose="030F0702030302020204" pitchFamily="66" charset="0"/>
              </a:rPr>
              <a:t>so that you may approve what is excellent, and so be pure and blameless for the day of Christ, </a:t>
            </a:r>
            <a:r>
              <a:rPr lang="en-US" b="1" i="0" baseline="30000" dirty="0">
                <a:solidFill>
                  <a:srgbClr val="000000"/>
                </a:solidFill>
                <a:effectLst/>
                <a:latin typeface="Comic Sans MS" panose="030F0702030302020204" pitchFamily="66" charset="0"/>
              </a:rPr>
              <a:t>11 </a:t>
            </a:r>
            <a:r>
              <a:rPr lang="en-US" b="1" i="0" dirty="0">
                <a:solidFill>
                  <a:srgbClr val="000000"/>
                </a:solidFill>
                <a:effectLst/>
                <a:latin typeface="Comic Sans MS" panose="030F0702030302020204" pitchFamily="66" charset="0"/>
              </a:rPr>
              <a:t>filled with the fruit of righteousness that comes through Jesus Christ, to the glory and praise of God.</a:t>
            </a:r>
            <a:endParaRPr lang="en-US" b="1" dirty="0">
              <a:latin typeface="Comic Sans MS" panose="030F0702030302020204" pitchFamily="66" charset="0"/>
            </a:endParaRPr>
          </a:p>
        </p:txBody>
      </p:sp>
    </p:spTree>
    <p:extLst>
      <p:ext uri="{BB962C8B-B14F-4D97-AF65-F5344CB8AC3E}">
        <p14:creationId xmlns:p14="http://schemas.microsoft.com/office/powerpoint/2010/main" val="195281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BA44FA-BE5E-C5CE-8C71-8A32BB16BF6F}"/>
              </a:ext>
            </a:extLst>
          </p:cNvPr>
          <p:cNvSpPr txBox="1"/>
          <p:nvPr/>
        </p:nvSpPr>
        <p:spPr>
          <a:xfrm>
            <a:off x="457200" y="243841"/>
            <a:ext cx="10896600" cy="5013745"/>
          </a:xfrm>
          <a:prstGeom prst="rect">
            <a:avLst/>
          </a:prstGeom>
          <a:noFill/>
        </p:spPr>
        <p:txBody>
          <a:bodyPr wrap="square">
            <a:spAutoFit/>
          </a:bodyPr>
          <a:lstStyle/>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Spirit of wisdom and of revelation in the knowledge of him</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that you may know what is the hope to which he has called you</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the riches of his glorious inheritance in the saints</a:t>
            </a: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immeasurable greatness of his power towards us</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your love may abound more and more in knowledge and depth of insight,</a:t>
            </a: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a:t>
            </a:r>
            <a:r>
              <a:rPr lang="en-US" sz="2800" b="1" kern="100" dirty="0">
                <a:effectLst/>
                <a:latin typeface="Comic Sans MS" panose="030F0702030302020204" pitchFamily="66" charset="0"/>
                <a:ea typeface="Aptos" panose="020B0004020202020204" pitchFamily="34" charset="0"/>
                <a:cs typeface="Times New Roman" panose="02020603050405020304" pitchFamily="18" charset="0"/>
              </a:rPr>
              <a:t> </a:t>
            </a: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able to discern what is best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may be pure and blameless for the day of Christ</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342900" marR="0" lvl="0" indent="-342900" algn="l">
              <a:lnSpc>
                <a:spcPct val="115000"/>
              </a:lnSpc>
              <a:spcAft>
                <a:spcPts val="800"/>
              </a:spcAft>
              <a:buClr>
                <a:srgbClr val="7030A0"/>
              </a:buClr>
              <a:buFont typeface="Segoe UI" panose="020B0502040204020203" pitchFamily="34" charset="0"/>
              <a:buAutoNum type="arabicPeriod"/>
            </a:pPr>
            <a:r>
              <a:rPr lang="en-US" sz="2800" b="1" kern="100" dirty="0">
                <a:solidFill>
                  <a:srgbClr val="7030A0"/>
                </a:solidFill>
                <a:effectLst/>
                <a:latin typeface="Comic Sans MS" panose="030F0702030302020204" pitchFamily="66" charset="0"/>
                <a:ea typeface="Aptos" panose="020B0004020202020204" pitchFamily="34" charset="0"/>
                <a:cs typeface="Times New Roman" panose="02020603050405020304" pitchFamily="18" charset="0"/>
              </a:rPr>
              <a:t>filled with the fruit of righteousness </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6252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7D64-AC03-D114-DF78-2A53EDFF54B5}"/>
              </a:ext>
            </a:extLst>
          </p:cNvPr>
          <p:cNvSpPr>
            <a:spLocks noGrp="1"/>
          </p:cNvSpPr>
          <p:nvPr>
            <p:ph type="title"/>
          </p:nvPr>
        </p:nvSpPr>
        <p:spPr>
          <a:solidFill>
            <a:schemeClr val="accent2"/>
          </a:solidFill>
        </p:spPr>
        <p:txBody>
          <a:bodyPr/>
          <a:lstStyle/>
          <a:p>
            <a:pPr algn="ctr"/>
            <a:r>
              <a:rPr lang="en-US" b="1" dirty="0">
                <a:latin typeface="Comic Sans MS" panose="030F0702030302020204" pitchFamily="66" charset="0"/>
              </a:rPr>
              <a:t>1 Thessalonians 5 v 16 -18</a:t>
            </a:r>
            <a:br>
              <a:rPr lang="en-US" dirty="0"/>
            </a:br>
            <a:endParaRPr lang="en-US" dirty="0"/>
          </a:p>
        </p:txBody>
      </p:sp>
      <p:sp>
        <p:nvSpPr>
          <p:cNvPr id="3" name="Content Placeholder 2">
            <a:extLst>
              <a:ext uri="{FF2B5EF4-FFF2-40B4-BE49-F238E27FC236}">
                <a16:creationId xmlns:a16="http://schemas.microsoft.com/office/drawing/2014/main" id="{70665DDE-B10F-80F4-0691-EC961F5A2147}"/>
              </a:ext>
            </a:extLst>
          </p:cNvPr>
          <p:cNvSpPr>
            <a:spLocks noGrp="1"/>
          </p:cNvSpPr>
          <p:nvPr>
            <p:ph idx="1"/>
          </p:nvPr>
        </p:nvSpPr>
        <p:spPr>
          <a:solidFill>
            <a:srgbClr val="FFFF00"/>
          </a:solidFill>
        </p:spPr>
        <p:txBody>
          <a:bodyPr/>
          <a:lstStyle/>
          <a:p>
            <a:pPr marL="0" indent="0">
              <a:buNone/>
            </a:pPr>
            <a:r>
              <a:rPr lang="en-US" b="1" dirty="0">
                <a:latin typeface="Comic Sans MS" panose="030F0702030302020204" pitchFamily="66" charset="0"/>
              </a:rPr>
              <a:t>16 Rejoice always, 17 pray without ceasing, 18 give thanks in all circumstances; for this is the will of God in Christ Jesus for you. </a:t>
            </a:r>
          </a:p>
          <a:p>
            <a:endParaRPr lang="en-US" dirty="0"/>
          </a:p>
        </p:txBody>
      </p:sp>
    </p:spTree>
    <p:extLst>
      <p:ext uri="{BB962C8B-B14F-4D97-AF65-F5344CB8AC3E}">
        <p14:creationId xmlns:p14="http://schemas.microsoft.com/office/powerpoint/2010/main" val="1031622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ray without ceasing">
            <a:extLst>
              <a:ext uri="{FF2B5EF4-FFF2-40B4-BE49-F238E27FC236}">
                <a16:creationId xmlns:a16="http://schemas.microsoft.com/office/drawing/2014/main" id="{DBCFE850-6516-95DA-898C-0DFED26CE6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520" y="633389"/>
            <a:ext cx="10226040" cy="573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97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39167-C704-EB65-54DE-35326077A268}"/>
              </a:ext>
            </a:extLst>
          </p:cNvPr>
          <p:cNvSpPr>
            <a:spLocks noGrp="1"/>
          </p:cNvSpPr>
          <p:nvPr>
            <p:ph type="title"/>
          </p:nvPr>
        </p:nvSpPr>
        <p:spPr>
          <a:solidFill>
            <a:srgbClr val="00B0F0"/>
          </a:solidFill>
        </p:spPr>
        <p:txBody>
          <a:bodyPr/>
          <a:lstStyle/>
          <a:p>
            <a:pPr algn="ctr"/>
            <a:r>
              <a:rPr lang="en-US" b="1" dirty="0">
                <a:latin typeface="Comic Sans MS" panose="030F0702030302020204" pitchFamily="66" charset="0"/>
              </a:rPr>
              <a:t>John 16 v 12 - 15</a:t>
            </a:r>
            <a:br>
              <a:rPr lang="en-US" dirty="0"/>
            </a:br>
            <a:endParaRPr lang="en-US" dirty="0"/>
          </a:p>
        </p:txBody>
      </p:sp>
      <p:sp>
        <p:nvSpPr>
          <p:cNvPr id="3" name="Content Placeholder 2">
            <a:extLst>
              <a:ext uri="{FF2B5EF4-FFF2-40B4-BE49-F238E27FC236}">
                <a16:creationId xmlns:a16="http://schemas.microsoft.com/office/drawing/2014/main" id="{9694F03A-18C0-70E2-5F34-D1634C21D2EC}"/>
              </a:ext>
            </a:extLst>
          </p:cNvPr>
          <p:cNvSpPr>
            <a:spLocks noGrp="1"/>
          </p:cNvSpPr>
          <p:nvPr>
            <p:ph idx="1"/>
          </p:nvPr>
        </p:nvSpPr>
        <p:spPr>
          <a:solidFill>
            <a:srgbClr val="FFC000"/>
          </a:solidFill>
        </p:spPr>
        <p:txBody>
          <a:bodyPr/>
          <a:lstStyle/>
          <a:p>
            <a:pPr marL="0" indent="0">
              <a:buNone/>
            </a:pPr>
            <a:r>
              <a:rPr lang="en-US" b="1" dirty="0">
                <a:latin typeface="Comic Sans MS" panose="030F0702030302020204" pitchFamily="66" charset="0"/>
              </a:rPr>
              <a:t>12 “I still have many things to say to you, but you cannot bear them now. 13 When the Spirit of truth comes, he will guide you into all the truth, for he will not speak on his own authority, but whatever he hears he will speak, and he will declare to you the things that are to come. 14 He will glorify me, for he will take what is mine and declare it to you. 15 All that the Father has is mine; therefore I said that he will take what is mine and declare it to you.</a:t>
            </a:r>
          </a:p>
          <a:p>
            <a:endParaRPr lang="en-US" dirty="0"/>
          </a:p>
        </p:txBody>
      </p:sp>
    </p:spTree>
    <p:extLst>
      <p:ext uri="{BB962C8B-B14F-4D97-AF65-F5344CB8AC3E}">
        <p14:creationId xmlns:p14="http://schemas.microsoft.com/office/powerpoint/2010/main" val="319856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FC2B-C8F3-3FA9-05CD-CDF941264277}"/>
              </a:ext>
            </a:extLst>
          </p:cNvPr>
          <p:cNvSpPr>
            <a:spLocks noGrp="1"/>
          </p:cNvSpPr>
          <p:nvPr>
            <p:ph type="title"/>
          </p:nvPr>
        </p:nvSpPr>
        <p:spPr>
          <a:solidFill>
            <a:srgbClr val="92D050"/>
          </a:solidFill>
        </p:spPr>
        <p:txBody>
          <a:bodyPr/>
          <a:lstStyle/>
          <a:p>
            <a:pPr algn="ctr"/>
            <a:r>
              <a:rPr lang="en-US" b="1" dirty="0">
                <a:latin typeface="Comic Sans MS" panose="030F0702030302020204" pitchFamily="66" charset="0"/>
              </a:rPr>
              <a:t>Romans 12 v 1 - 2</a:t>
            </a:r>
            <a:br>
              <a:rPr lang="en-US" dirty="0"/>
            </a:br>
            <a:endParaRPr lang="en-US" dirty="0"/>
          </a:p>
        </p:txBody>
      </p:sp>
      <p:sp>
        <p:nvSpPr>
          <p:cNvPr id="3" name="Content Placeholder 2">
            <a:extLst>
              <a:ext uri="{FF2B5EF4-FFF2-40B4-BE49-F238E27FC236}">
                <a16:creationId xmlns:a16="http://schemas.microsoft.com/office/drawing/2014/main" id="{79B4F382-3352-30C2-6135-C6C18DA89917}"/>
              </a:ext>
            </a:extLst>
          </p:cNvPr>
          <p:cNvSpPr>
            <a:spLocks noGrp="1"/>
          </p:cNvSpPr>
          <p:nvPr>
            <p:ph idx="1"/>
          </p:nvPr>
        </p:nvSpPr>
        <p:spPr>
          <a:solidFill>
            <a:srgbClr val="00B050"/>
          </a:solidFill>
        </p:spPr>
        <p:txBody>
          <a:bodyPr/>
          <a:lstStyle/>
          <a:p>
            <a:pPr marL="0" indent="0">
              <a:buNone/>
            </a:pPr>
            <a:r>
              <a:rPr lang="en-US" b="1" dirty="0">
                <a:latin typeface="Comic Sans MS" panose="030F0702030302020204" pitchFamily="66" charset="0"/>
              </a:rPr>
              <a:t>I appeal to you therefore, brothers,[a] by the mercies of God, to present your bodies as a living sacrifice, holy and acceptable to God, which is your spiritual worship.[b] 2 Do not be conformed to this world,[c] but be transformed by the renewal of your mind, that by testing you may discern what is the will of God, what is good and acceptable and perfect.[d]</a:t>
            </a:r>
          </a:p>
          <a:p>
            <a:endParaRPr lang="en-US" dirty="0"/>
          </a:p>
        </p:txBody>
      </p:sp>
    </p:spTree>
    <p:extLst>
      <p:ext uri="{BB962C8B-B14F-4D97-AF65-F5344CB8AC3E}">
        <p14:creationId xmlns:p14="http://schemas.microsoft.com/office/powerpoint/2010/main" val="2804377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1139</Words>
  <Application>Microsoft Office PowerPoint</Application>
  <PresentationFormat>Widescreen</PresentationFormat>
  <Paragraphs>40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Comic Sans MS</vt:lpstr>
      <vt:lpstr>Segoe UI</vt:lpstr>
      <vt:lpstr>Office Theme</vt:lpstr>
      <vt:lpstr>Prayer – Paul prays for the saints</vt:lpstr>
      <vt:lpstr>Ephesians 1 v 15 -23</vt:lpstr>
      <vt:lpstr>Ephesians 1 v 15 -23</vt:lpstr>
      <vt:lpstr>Philippians 1 v  3 -11</vt:lpstr>
      <vt:lpstr>PowerPoint Presentation</vt:lpstr>
      <vt:lpstr>1 Thessalonians 5 v 16 -18 </vt:lpstr>
      <vt:lpstr>PowerPoint Presentation</vt:lpstr>
      <vt:lpstr>John 16 v 12 - 15 </vt:lpstr>
      <vt:lpstr>Romans 12 v 1 - 2 </vt:lpstr>
      <vt:lpstr>PowerPoint Presentation</vt:lpstr>
      <vt:lpstr>1 John 3 v 2 </vt:lpstr>
      <vt:lpstr>Romans 8 v 10-12 </vt:lpstr>
      <vt:lpstr>John 3 v 16 </vt:lpstr>
      <vt:lpstr>PowerPoint Presentation</vt:lpstr>
      <vt:lpstr>Philippians 4 v 8 </vt:lpstr>
      <vt:lpstr>Philippians 1 v 27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Collins</dc:creator>
  <cp:lastModifiedBy>Michael Collins</cp:lastModifiedBy>
  <cp:revision>3</cp:revision>
  <dcterms:created xsi:type="dcterms:W3CDTF">2025-03-27T13:20:11Z</dcterms:created>
  <dcterms:modified xsi:type="dcterms:W3CDTF">2025-03-27T13:49:21Z</dcterms:modified>
</cp:coreProperties>
</file>